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D1EF1-C5B2-4F87-8075-DAFB75FB0071}" type="datetimeFigureOut">
              <a:rPr lang="en-GB" smtClean="0"/>
              <a:t>15/08/2018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E71D-FD34-4E42-9C52-EBFFD64A1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868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D1EF1-C5B2-4F87-8075-DAFB75FB0071}" type="datetimeFigureOut">
              <a:rPr lang="en-GB" smtClean="0"/>
              <a:t>15/08/2018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E71D-FD34-4E42-9C52-EBFFD64A1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24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D1EF1-C5B2-4F87-8075-DAFB75FB0071}" type="datetimeFigureOut">
              <a:rPr lang="en-GB" smtClean="0"/>
              <a:t>15/08/2018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E71D-FD34-4E42-9C52-EBFFD64A1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41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D1EF1-C5B2-4F87-8075-DAFB75FB0071}" type="datetimeFigureOut">
              <a:rPr lang="en-GB" smtClean="0"/>
              <a:t>15/08/2018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E71D-FD34-4E42-9C52-EBFFD64A1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75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D1EF1-C5B2-4F87-8075-DAFB75FB0071}" type="datetimeFigureOut">
              <a:rPr lang="en-GB" smtClean="0"/>
              <a:t>15/08/2018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E71D-FD34-4E42-9C52-EBFFD64A1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203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D1EF1-C5B2-4F87-8075-DAFB75FB0071}" type="datetimeFigureOut">
              <a:rPr lang="en-GB" smtClean="0"/>
              <a:t>15/08/2018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E71D-FD34-4E42-9C52-EBFFD64A1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22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D1EF1-C5B2-4F87-8075-DAFB75FB0071}" type="datetimeFigureOut">
              <a:rPr lang="en-GB" smtClean="0"/>
              <a:t>15/08/2018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E71D-FD34-4E42-9C52-EBFFD64A1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59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D1EF1-C5B2-4F87-8075-DAFB75FB0071}" type="datetimeFigureOut">
              <a:rPr lang="en-GB" smtClean="0"/>
              <a:t>15/08/2018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E71D-FD34-4E42-9C52-EBFFD64A1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77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D1EF1-C5B2-4F87-8075-DAFB75FB0071}" type="datetimeFigureOut">
              <a:rPr lang="en-GB" smtClean="0"/>
              <a:t>15/08/2018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E71D-FD34-4E42-9C52-EBFFD64A1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72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D1EF1-C5B2-4F87-8075-DAFB75FB0071}" type="datetimeFigureOut">
              <a:rPr lang="en-GB" smtClean="0"/>
              <a:t>15/08/2018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E71D-FD34-4E42-9C52-EBFFD64A1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88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D1EF1-C5B2-4F87-8075-DAFB75FB0071}" type="datetimeFigureOut">
              <a:rPr lang="en-GB" smtClean="0"/>
              <a:t>15/08/2018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E71D-FD34-4E42-9C52-EBFFD64A1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3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D1EF1-C5B2-4F87-8075-DAFB75FB0071}" type="datetimeFigureOut">
              <a:rPr lang="en-GB" smtClean="0"/>
              <a:t>15/08/2018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BE71D-FD34-4E42-9C52-EBFFD64A1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39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11" Type="http://schemas.openxmlformats.org/officeDocument/2006/relationships/image" Target="../media/image29.jpg"/><Relationship Id="rId5" Type="http://schemas.openxmlformats.org/officeDocument/2006/relationships/image" Target="../media/image23.jpg"/><Relationship Id="rId10" Type="http://schemas.openxmlformats.org/officeDocument/2006/relationships/image" Target="../media/image28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8660"/>
            <a:ext cx="2741856" cy="44093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16" y="98660"/>
            <a:ext cx="2305565" cy="40527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233" y="98660"/>
            <a:ext cx="1754697" cy="31342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4352299"/>
            <a:ext cx="3017520" cy="24610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850" y="4059936"/>
            <a:ext cx="2523009" cy="26885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930" y="98660"/>
            <a:ext cx="3458253" cy="34398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648" y="3162277"/>
            <a:ext cx="2530822" cy="35861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812" y="251526"/>
            <a:ext cx="2811714" cy="28117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665" y="2990087"/>
            <a:ext cx="2542861" cy="38233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683" y="3188563"/>
            <a:ext cx="2392390" cy="36248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375" y="4023678"/>
            <a:ext cx="2974055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AR DELANEY" panose="02000000000000000000" pitchFamily="2" charset="0"/>
              </a:rPr>
              <a:t>70s Day wear</a:t>
            </a:r>
            <a:endParaRPr lang="en-GB" sz="3200" dirty="0">
              <a:solidFill>
                <a:schemeClr val="bg1"/>
              </a:solidFill>
              <a:latin typeface="AR DELAN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370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" y="64008"/>
            <a:ext cx="3038360" cy="3706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" y="3770375"/>
            <a:ext cx="2303030" cy="3029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728" y="3046636"/>
            <a:ext cx="2502408" cy="3753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551" y="64008"/>
            <a:ext cx="1895124" cy="3063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098" y="64008"/>
            <a:ext cx="2428875" cy="3619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223" y="3364992"/>
            <a:ext cx="3987459" cy="3458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734" y="1"/>
            <a:ext cx="2692321" cy="34838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343" y="3209544"/>
            <a:ext cx="2294975" cy="36141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936" y="64008"/>
            <a:ext cx="2358279" cy="31695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6665" y="6215473"/>
            <a:ext cx="3121152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AR DELANEY" panose="02000000000000000000" pitchFamily="2" charset="0"/>
              </a:rPr>
              <a:t>70s Disco wear</a:t>
            </a:r>
            <a:endParaRPr lang="en-GB" sz="3200" dirty="0">
              <a:solidFill>
                <a:schemeClr val="bg1"/>
              </a:solidFill>
              <a:latin typeface="AR DELAN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880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striped Flared Jea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3" y="120778"/>
            <a:ext cx="2546857" cy="382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igh-Rise Flared Jea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524" y="2716276"/>
            <a:ext cx="2706285" cy="405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5" y="3941064"/>
            <a:ext cx="1891997" cy="2834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613" y="73660"/>
            <a:ext cx="1761744" cy="2642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559" y="4310911"/>
            <a:ext cx="1643195" cy="24647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357" y="120778"/>
            <a:ext cx="2852533" cy="41901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90" y="120778"/>
            <a:ext cx="1944624" cy="29169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325" y="73660"/>
            <a:ext cx="2712720" cy="4069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256" y="3603966"/>
            <a:ext cx="2114492" cy="31717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748" y="3998689"/>
            <a:ext cx="1812926" cy="27193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92398" y="6190929"/>
            <a:ext cx="2577593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AR DELANEY" panose="02000000000000000000" pitchFamily="2" charset="0"/>
              </a:rPr>
              <a:t>Modern 70s</a:t>
            </a:r>
            <a:endParaRPr lang="en-GB" sz="3200" dirty="0">
              <a:solidFill>
                <a:schemeClr val="bg1"/>
              </a:solidFill>
              <a:latin typeface="AR DELAN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751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 DELANEY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wainwright</dc:creator>
  <cp:lastModifiedBy>rachel wainwright</cp:lastModifiedBy>
  <cp:revision>7</cp:revision>
  <cp:lastPrinted>2018-08-15T07:25:23Z</cp:lastPrinted>
  <dcterms:created xsi:type="dcterms:W3CDTF">2018-08-15T06:34:10Z</dcterms:created>
  <dcterms:modified xsi:type="dcterms:W3CDTF">2018-08-15T07:29:01Z</dcterms:modified>
</cp:coreProperties>
</file>